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Calc</a:t>
            </a:r>
            <a:r>
              <a:rPr lang="en-GB" dirty="0" smtClean="0"/>
              <a:t> – My First Programmed APP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1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basic </a:t>
            </a:r>
            <a:r>
              <a:rPr lang="en-GB" dirty="0" err="1" smtClean="0"/>
              <a:t>javascript</a:t>
            </a:r>
            <a:r>
              <a:rPr lang="en-GB" dirty="0" smtClean="0"/>
              <a:t>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err="1"/>
              <a:t>var</a:t>
            </a:r>
            <a:r>
              <a:rPr lang="en-GB" sz="3200" dirty="0"/>
              <a:t> </a:t>
            </a:r>
            <a:r>
              <a:rPr lang="en-GB" sz="3200" dirty="0" err="1"/>
              <a:t>firstnum</a:t>
            </a:r>
            <a:r>
              <a:rPr lang="en-GB" sz="3200" dirty="0"/>
              <a:t> = </a:t>
            </a:r>
            <a:r>
              <a:rPr lang="en-GB" sz="3200" dirty="0" err="1"/>
              <a:t>eval</a:t>
            </a:r>
            <a:r>
              <a:rPr lang="en-GB" sz="3200" dirty="0"/>
              <a:t>(</a:t>
            </a:r>
            <a:r>
              <a:rPr lang="en-GB" sz="3200" dirty="0" err="1"/>
              <a:t>app.getVariable</a:t>
            </a:r>
            <a:r>
              <a:rPr lang="en-GB" sz="3200" dirty="0"/>
              <a:t>("one"))</a:t>
            </a:r>
          </a:p>
          <a:p>
            <a:pPr marL="0" indent="0">
              <a:buNone/>
            </a:pPr>
            <a:r>
              <a:rPr lang="en-GB" sz="3200" dirty="0" err="1"/>
              <a:t>var</a:t>
            </a:r>
            <a:r>
              <a:rPr lang="en-GB" sz="3200" dirty="0"/>
              <a:t> </a:t>
            </a:r>
            <a:r>
              <a:rPr lang="en-GB" sz="3200" dirty="0" err="1"/>
              <a:t>secondnum</a:t>
            </a:r>
            <a:r>
              <a:rPr lang="en-GB" sz="3200" dirty="0"/>
              <a:t> = </a:t>
            </a:r>
            <a:r>
              <a:rPr lang="en-GB" sz="3200" dirty="0" err="1"/>
              <a:t>eval</a:t>
            </a:r>
            <a:r>
              <a:rPr lang="en-GB" sz="3200" dirty="0"/>
              <a:t>(</a:t>
            </a:r>
            <a:r>
              <a:rPr lang="en-GB" sz="3200" dirty="0" err="1"/>
              <a:t>app.getVariable</a:t>
            </a:r>
            <a:r>
              <a:rPr lang="en-GB" sz="3200" dirty="0"/>
              <a:t>("two"))</a:t>
            </a:r>
          </a:p>
          <a:p>
            <a:pPr marL="0" indent="0">
              <a:buNone/>
            </a:pPr>
            <a:r>
              <a:rPr lang="en-GB" sz="3200" dirty="0" err="1"/>
              <a:t>var</a:t>
            </a:r>
            <a:r>
              <a:rPr lang="en-GB" sz="3200" dirty="0"/>
              <a:t> answer = </a:t>
            </a:r>
            <a:r>
              <a:rPr lang="en-GB" sz="3200" dirty="0" err="1"/>
              <a:t>firstnum</a:t>
            </a:r>
            <a:r>
              <a:rPr lang="en-GB" sz="3200" dirty="0"/>
              <a:t> + </a:t>
            </a:r>
            <a:r>
              <a:rPr lang="en-GB" sz="3200" dirty="0" err="1"/>
              <a:t>secondnum</a:t>
            </a:r>
            <a:endParaRPr lang="en-GB" sz="3200" dirty="0"/>
          </a:p>
          <a:p>
            <a:pPr marL="0" indent="0">
              <a:buNone/>
            </a:pPr>
            <a:r>
              <a:rPr lang="en-GB" sz="3200" dirty="0" err="1"/>
              <a:t>app.setVariable</a:t>
            </a:r>
            <a:r>
              <a:rPr lang="en-GB" sz="3200" dirty="0"/>
              <a:t>("result", answer)</a:t>
            </a:r>
          </a:p>
        </p:txBody>
      </p:sp>
    </p:spTree>
    <p:extLst>
      <p:ext uri="{BB962C8B-B14F-4D97-AF65-F5344CB8AC3E}">
        <p14:creationId xmlns:p14="http://schemas.microsoft.com/office/powerpoint/2010/main" val="5964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tasks – can your Work them out for Yourself?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9810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You should only do these after you are convinced that the rest works</a:t>
            </a:r>
          </a:p>
          <a:p>
            <a:pPr marL="838350" lvl="1" indent="-514350">
              <a:buFont typeface="+mj-lt"/>
              <a:buAutoNum type="arabicPeriod"/>
            </a:pPr>
            <a:r>
              <a:rPr lang="en-GB" sz="3000" dirty="0" smtClean="0"/>
              <a:t>Add a divide (/) option to the calculator page </a:t>
            </a:r>
          </a:p>
          <a:p>
            <a:pPr marL="838350" lvl="1" indent="-514350">
              <a:buFont typeface="+mj-lt"/>
              <a:buAutoNum type="arabicPeriod"/>
            </a:pPr>
            <a:r>
              <a:rPr lang="en-GB" sz="3000" dirty="0" smtClean="0"/>
              <a:t>Add a ‘Clear’ button to the calculator page which sets all numbers to 0. </a:t>
            </a:r>
          </a:p>
          <a:p>
            <a:pPr marL="838350" lvl="1" indent="-514350">
              <a:buFont typeface="+mj-lt"/>
              <a:buAutoNum type="arabicPeriod"/>
            </a:pPr>
            <a:r>
              <a:rPr lang="en-GB" sz="3000" dirty="0" smtClean="0"/>
              <a:t>See next slide for extension work :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63929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Extension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532" y="2180496"/>
            <a:ext cx="8367275" cy="367830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Add a new Tab labelled </a:t>
            </a:r>
            <a:r>
              <a:rPr lang="en-GB" sz="2400" i="1" dirty="0" smtClean="0"/>
              <a:t>Tickets</a:t>
            </a:r>
          </a:p>
          <a:p>
            <a:r>
              <a:rPr lang="en-GB" sz="2400" dirty="0" smtClean="0"/>
              <a:t>Lay out a ticket purchase screen as shown (the prices of the tickets can just be typed in)</a:t>
            </a:r>
          </a:p>
          <a:p>
            <a:r>
              <a:rPr lang="en-GB" sz="2400" dirty="0" smtClean="0"/>
              <a:t>Program the two buttons at the top to add one ticket each time they are pressed</a:t>
            </a:r>
          </a:p>
          <a:p>
            <a:r>
              <a:rPr lang="en-GB" sz="2400" dirty="0" smtClean="0"/>
              <a:t>Program the Calculate Total button to work out the cost of all tickets</a:t>
            </a:r>
          </a:p>
          <a:p>
            <a:r>
              <a:rPr lang="en-GB" sz="2400" dirty="0" smtClean="0"/>
              <a:t>(An example of it working correctly is shown)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59" y="1940942"/>
            <a:ext cx="2546464" cy="51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04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Calc</a:t>
            </a:r>
            <a:r>
              <a:rPr lang="en-GB" dirty="0" smtClean="0"/>
              <a:t> – a timeline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9059" y="2485144"/>
            <a:ext cx="295379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Lesson 1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Initial Design</a:t>
            </a:r>
          </a:p>
          <a:p>
            <a:pPr algn="ctr"/>
            <a:r>
              <a:rPr lang="en-GB" dirty="0" smtClean="0"/>
              <a:t>Setting up structure of App</a:t>
            </a:r>
          </a:p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00570" y="2485144"/>
            <a:ext cx="2953794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Lesson 2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Learning how to program</a:t>
            </a:r>
          </a:p>
          <a:p>
            <a:pPr algn="ctr"/>
            <a:r>
              <a:rPr lang="en-GB" dirty="0" smtClean="0"/>
              <a:t>Programming Calculator page</a:t>
            </a:r>
          </a:p>
          <a:p>
            <a:pPr algn="ctr"/>
            <a:r>
              <a:rPr lang="en-GB" dirty="0" smtClean="0"/>
              <a:t>Creating and programming other pages</a:t>
            </a:r>
          </a:p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132081" y="2485144"/>
            <a:ext cx="295379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Lesson 3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Complete App</a:t>
            </a:r>
          </a:p>
          <a:p>
            <a:pPr algn="ctr"/>
            <a:r>
              <a:rPr lang="en-GB" dirty="0" smtClean="0"/>
              <a:t>Do Extension if time</a:t>
            </a:r>
            <a:endParaRPr lang="en-GB" dirty="0" smtClean="0"/>
          </a:p>
          <a:p>
            <a:pPr algn="ctr"/>
            <a:r>
              <a:rPr lang="en-GB" dirty="0" smtClean="0"/>
              <a:t>Testing</a:t>
            </a:r>
            <a:endParaRPr lang="en-GB" dirty="0"/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3822853" y="3223808"/>
            <a:ext cx="677717" cy="415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454364" y="3654879"/>
            <a:ext cx="6777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83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going to make?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An app which :</a:t>
            </a:r>
          </a:p>
          <a:p>
            <a:pPr lvl="1"/>
            <a:r>
              <a:rPr lang="en-GB" sz="3200" dirty="0" smtClean="0"/>
              <a:t>Acts as a simple calculator</a:t>
            </a:r>
          </a:p>
          <a:p>
            <a:pPr lvl="1"/>
            <a:r>
              <a:rPr lang="en-GB" sz="3200" dirty="0" smtClean="0"/>
              <a:t>Converts currency when you are on holiday</a:t>
            </a:r>
          </a:p>
          <a:p>
            <a:pPr lvl="1"/>
            <a:r>
              <a:rPr lang="en-GB" sz="3200" dirty="0" smtClean="0"/>
              <a:t>Works out the area of some mathematical shapes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438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our app look like?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06" t="14817" r="57858" b="3949"/>
          <a:stretch/>
        </p:blipFill>
        <p:spPr>
          <a:xfrm>
            <a:off x="334850" y="1848119"/>
            <a:ext cx="2430078" cy="4799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980" t="16693" r="57006" b="4609"/>
          <a:stretch/>
        </p:blipFill>
        <p:spPr>
          <a:xfrm>
            <a:off x="2644535" y="1899634"/>
            <a:ext cx="2565298" cy="4748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401" t="15240" r="58486" b="4479"/>
          <a:stretch/>
        </p:blipFill>
        <p:spPr>
          <a:xfrm>
            <a:off x="5074613" y="1828799"/>
            <a:ext cx="2409551" cy="4819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0035" t="16032" r="59542" b="4083"/>
          <a:stretch/>
        </p:blipFill>
        <p:spPr>
          <a:xfrm>
            <a:off x="7484164" y="1828799"/>
            <a:ext cx="2284856" cy="4799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0351" t="15900" r="59437" b="3950"/>
          <a:stretch/>
        </p:blipFill>
        <p:spPr>
          <a:xfrm>
            <a:off x="9893715" y="1828799"/>
            <a:ext cx="2284856" cy="484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assets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>
              <a:spcAft>
                <a:spcPts val="0"/>
              </a:spcAft>
            </a:pPr>
            <a:r>
              <a:rPr lang="en-GB" sz="2600" dirty="0" smtClean="0"/>
              <a:t>Tab icons </a:t>
            </a:r>
            <a:r>
              <a:rPr lang="en-GB" sz="2600" dirty="0"/>
              <a:t>for the three main areas </a:t>
            </a:r>
            <a:r>
              <a:rPr lang="en-GB" sz="2600" dirty="0" smtClean="0"/>
              <a:t>: (these must be </a:t>
            </a:r>
            <a:r>
              <a:rPr lang="en-GB" sz="2600" dirty="0" err="1" smtClean="0"/>
              <a:t>monocolour</a:t>
            </a:r>
            <a:r>
              <a:rPr lang="en-GB" sz="2600" dirty="0" smtClean="0"/>
              <a:t>)</a:t>
            </a:r>
            <a:endParaRPr lang="en-GB" sz="2600" dirty="0"/>
          </a:p>
          <a:p>
            <a:pPr lvl="2">
              <a:spcAft>
                <a:spcPts val="0"/>
              </a:spcAft>
            </a:pPr>
            <a:r>
              <a:rPr lang="en-GB" sz="2600" dirty="0"/>
              <a:t>calculator</a:t>
            </a:r>
          </a:p>
          <a:p>
            <a:pPr lvl="2">
              <a:spcAft>
                <a:spcPts val="0"/>
              </a:spcAft>
            </a:pPr>
            <a:r>
              <a:rPr lang="en-GB" sz="2600" dirty="0"/>
              <a:t>currency converter</a:t>
            </a:r>
          </a:p>
          <a:p>
            <a:pPr lvl="2"/>
            <a:r>
              <a:rPr lang="en-GB" sz="2600" dirty="0"/>
              <a:t>shapes</a:t>
            </a:r>
          </a:p>
          <a:p>
            <a:pPr lvl="1">
              <a:spcAft>
                <a:spcPts val="0"/>
              </a:spcAft>
            </a:pPr>
            <a:r>
              <a:rPr lang="en-GB" sz="2600" dirty="0"/>
              <a:t>icons of flags for the countries on the currency </a:t>
            </a:r>
            <a:r>
              <a:rPr lang="en-GB" sz="2600" dirty="0" smtClean="0"/>
              <a:t>page (in the same style)</a:t>
            </a:r>
            <a:endParaRPr lang="en-GB" sz="2600" dirty="0"/>
          </a:p>
          <a:p>
            <a:pPr lvl="2">
              <a:spcAft>
                <a:spcPts val="0"/>
              </a:spcAft>
            </a:pPr>
            <a:r>
              <a:rPr lang="en-GB" sz="2600" dirty="0"/>
              <a:t>USA</a:t>
            </a:r>
          </a:p>
          <a:p>
            <a:pPr lvl="2">
              <a:spcAft>
                <a:spcPts val="0"/>
              </a:spcAft>
            </a:pPr>
            <a:r>
              <a:rPr lang="en-GB" sz="2600" dirty="0"/>
              <a:t>France</a:t>
            </a:r>
          </a:p>
          <a:p>
            <a:pPr lvl="2"/>
            <a:r>
              <a:rPr lang="en-GB" sz="2600" dirty="0"/>
              <a:t>one other (perhaps the country </a:t>
            </a:r>
            <a:r>
              <a:rPr lang="en-GB" sz="2600" dirty="0" smtClean="0"/>
              <a:t>you are </a:t>
            </a:r>
            <a:r>
              <a:rPr lang="en-GB" sz="2600" dirty="0"/>
              <a:t>going </a:t>
            </a:r>
            <a:r>
              <a:rPr lang="en-GB" sz="2600" dirty="0" smtClean="0"/>
              <a:t>holiday to this </a:t>
            </a:r>
            <a:r>
              <a:rPr lang="en-GB" sz="2600" dirty="0"/>
              <a:t>year)</a:t>
            </a:r>
          </a:p>
          <a:p>
            <a:pPr lvl="1">
              <a:spcAft>
                <a:spcPts val="0"/>
              </a:spcAft>
            </a:pPr>
            <a:r>
              <a:rPr lang="en-GB" sz="2600" dirty="0"/>
              <a:t>icons of three shapes </a:t>
            </a:r>
            <a:r>
              <a:rPr lang="en-GB" sz="2600" dirty="0" smtClean="0"/>
              <a:t>: (similar to each other in style)</a:t>
            </a:r>
            <a:endParaRPr lang="en-GB" sz="2600" dirty="0"/>
          </a:p>
          <a:p>
            <a:pPr lvl="2">
              <a:spcAft>
                <a:spcPts val="0"/>
              </a:spcAft>
            </a:pPr>
            <a:r>
              <a:rPr lang="en-GB" sz="2600" dirty="0"/>
              <a:t>rectangle</a:t>
            </a:r>
          </a:p>
          <a:p>
            <a:pPr lvl="2">
              <a:spcAft>
                <a:spcPts val="0"/>
              </a:spcAft>
            </a:pPr>
            <a:r>
              <a:rPr lang="en-GB" sz="2600" dirty="0"/>
              <a:t>triangle</a:t>
            </a:r>
          </a:p>
          <a:p>
            <a:pPr lvl="2">
              <a:spcAft>
                <a:spcPts val="0"/>
              </a:spcAft>
            </a:pPr>
            <a:r>
              <a:rPr lang="en-GB" sz="2600" dirty="0"/>
              <a:t>circle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2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Calculator page - 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 input box whose </a:t>
            </a:r>
            <a:r>
              <a:rPr lang="en-GB" i="1" dirty="0" smtClean="0"/>
              <a:t>title</a:t>
            </a:r>
            <a:r>
              <a:rPr lang="en-GB" dirty="0"/>
              <a:t> is </a:t>
            </a:r>
            <a:r>
              <a:rPr lang="en-GB" i="1" dirty="0"/>
              <a:t>First Number</a:t>
            </a:r>
            <a:r>
              <a:rPr lang="en-GB" dirty="0"/>
              <a:t> </a:t>
            </a:r>
            <a:r>
              <a:rPr lang="en-GB" dirty="0" smtClean="0"/>
              <a:t>and </a:t>
            </a:r>
            <a:r>
              <a:rPr lang="en-GB" i="1" dirty="0"/>
              <a:t>name </a:t>
            </a:r>
            <a:r>
              <a:rPr lang="en-GB" dirty="0"/>
              <a:t>is </a:t>
            </a:r>
            <a:r>
              <a:rPr lang="en-GB" i="1" dirty="0"/>
              <a:t>one</a:t>
            </a:r>
            <a:r>
              <a:rPr lang="en-GB" dirty="0"/>
              <a:t> </a:t>
            </a:r>
          </a:p>
          <a:p>
            <a:r>
              <a:rPr lang="en-GB" dirty="0" smtClean="0"/>
              <a:t>a </a:t>
            </a:r>
            <a:r>
              <a:rPr lang="en-GB" dirty="0"/>
              <a:t>second input box whose </a:t>
            </a:r>
            <a:r>
              <a:rPr lang="en-GB" i="1" dirty="0" smtClean="0"/>
              <a:t>title</a:t>
            </a:r>
            <a:r>
              <a:rPr lang="en-GB" dirty="0" smtClean="0"/>
              <a:t> </a:t>
            </a:r>
            <a:r>
              <a:rPr lang="en-GB" dirty="0"/>
              <a:t>is </a:t>
            </a:r>
            <a:r>
              <a:rPr lang="en-GB" i="1" dirty="0"/>
              <a:t>Second </a:t>
            </a:r>
            <a:r>
              <a:rPr lang="en-GB" i="1" dirty="0" smtClean="0"/>
              <a:t>Number </a:t>
            </a:r>
            <a:r>
              <a:rPr lang="en-GB" dirty="0" smtClean="0"/>
              <a:t>and </a:t>
            </a:r>
            <a:r>
              <a:rPr lang="en-GB" i="1" dirty="0" smtClean="0"/>
              <a:t>name </a:t>
            </a:r>
            <a:r>
              <a:rPr lang="en-GB" dirty="0"/>
              <a:t>is </a:t>
            </a:r>
            <a:r>
              <a:rPr lang="en-GB" i="1" dirty="0"/>
              <a:t>two</a:t>
            </a:r>
            <a:endParaRPr lang="en-GB" dirty="0"/>
          </a:p>
          <a:p>
            <a:r>
              <a:rPr lang="en-GB" dirty="0"/>
              <a:t>a third input box whose </a:t>
            </a:r>
            <a:r>
              <a:rPr lang="en-GB" i="1" dirty="0" smtClean="0"/>
              <a:t>title</a:t>
            </a:r>
            <a:r>
              <a:rPr lang="en-GB" dirty="0" smtClean="0"/>
              <a:t> </a:t>
            </a:r>
            <a:r>
              <a:rPr lang="en-GB" dirty="0"/>
              <a:t>is </a:t>
            </a:r>
            <a:r>
              <a:rPr lang="en-GB" dirty="0" smtClean="0"/>
              <a:t>Result and </a:t>
            </a:r>
            <a:r>
              <a:rPr lang="en-GB" i="1" dirty="0" smtClean="0"/>
              <a:t>name </a:t>
            </a:r>
            <a:r>
              <a:rPr lang="en-GB" dirty="0"/>
              <a:t>is </a:t>
            </a:r>
            <a:r>
              <a:rPr lang="en-GB" i="1" dirty="0"/>
              <a:t>result </a:t>
            </a:r>
            <a:endParaRPr lang="en-GB" i="1" dirty="0" smtClean="0"/>
          </a:p>
          <a:p>
            <a:r>
              <a:rPr lang="en-GB" dirty="0" smtClean="0"/>
              <a:t>(</a:t>
            </a:r>
            <a:r>
              <a:rPr lang="en-GB" dirty="0"/>
              <a:t>note that all </a:t>
            </a:r>
            <a:r>
              <a:rPr lang="en-GB" i="1" dirty="0"/>
              <a:t>names </a:t>
            </a:r>
            <a:r>
              <a:rPr lang="en-GB" dirty="0"/>
              <a:t>are in lowercase)</a:t>
            </a:r>
          </a:p>
          <a:p>
            <a:r>
              <a:rPr lang="en-GB" dirty="0"/>
              <a:t>Three buttons for</a:t>
            </a:r>
          </a:p>
          <a:p>
            <a:pPr lvl="1"/>
            <a:r>
              <a:rPr lang="en-GB" dirty="0"/>
              <a:t>+</a:t>
            </a:r>
          </a:p>
          <a:p>
            <a:pPr lvl="1"/>
            <a:r>
              <a:rPr lang="en-GB" dirty="0"/>
              <a:t>-</a:t>
            </a:r>
          </a:p>
          <a:p>
            <a:pPr lvl="1"/>
            <a:r>
              <a:rPr lang="en-GB" dirty="0"/>
              <a:t>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06" t="14817" r="57858" b="3949"/>
          <a:stretch/>
        </p:blipFill>
        <p:spPr>
          <a:xfrm>
            <a:off x="8100810" y="1822361"/>
            <a:ext cx="2430078" cy="479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Currency Convert page - 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/>
              <a:t>Three</a:t>
            </a:r>
            <a:r>
              <a:rPr lang="en-GB" sz="2400" dirty="0" smtClean="0"/>
              <a:t> image links, each with :</a:t>
            </a:r>
          </a:p>
          <a:p>
            <a:pPr lvl="1"/>
            <a:r>
              <a:rPr lang="en-GB" sz="2400" dirty="0" smtClean="0"/>
              <a:t>The flag of the country as the image</a:t>
            </a:r>
          </a:p>
          <a:p>
            <a:pPr lvl="1"/>
            <a:r>
              <a:rPr lang="en-GB" sz="2400" dirty="0" smtClean="0"/>
              <a:t>Title the name of the country</a:t>
            </a:r>
          </a:p>
          <a:p>
            <a:pPr lvl="1"/>
            <a:r>
              <a:rPr lang="en-GB" sz="2400" dirty="0" smtClean="0"/>
              <a:t>Subtitle the name of the currency used in that country</a:t>
            </a:r>
          </a:p>
          <a:p>
            <a:pPr lvl="1"/>
            <a:r>
              <a:rPr lang="en-GB" sz="2400" dirty="0" smtClean="0"/>
              <a:t>(Two of these must be the USA and France)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980" t="16693" r="57006" b="4609"/>
          <a:stretch/>
        </p:blipFill>
        <p:spPr>
          <a:xfrm>
            <a:off x="8375634" y="1912513"/>
            <a:ext cx="2565298" cy="47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8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Country Pages (3 of these) - 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/>
              <a:t>Three</a:t>
            </a:r>
            <a:r>
              <a:rPr lang="en-GB" sz="2400" dirty="0" smtClean="0"/>
              <a:t> input boxes, each with :</a:t>
            </a:r>
          </a:p>
          <a:p>
            <a:pPr lvl="1"/>
            <a:r>
              <a:rPr lang="en-GB" sz="2400" dirty="0" smtClean="0"/>
              <a:t>A suitable title to appear on the page</a:t>
            </a:r>
          </a:p>
          <a:p>
            <a:pPr lvl="1"/>
            <a:r>
              <a:rPr lang="en-GB" sz="2400" dirty="0" smtClean="0"/>
              <a:t>A suitable name, </a:t>
            </a:r>
            <a:r>
              <a:rPr lang="en-GB" sz="2400" dirty="0" smtClean="0"/>
              <a:t>in </a:t>
            </a:r>
            <a:r>
              <a:rPr lang="en-GB" sz="2400" dirty="0" smtClean="0"/>
              <a:t>lowercase, for programming later</a:t>
            </a:r>
          </a:p>
          <a:p>
            <a:r>
              <a:rPr lang="en-GB" sz="2600" dirty="0" smtClean="0"/>
              <a:t>A button showing the word </a:t>
            </a:r>
            <a:r>
              <a:rPr lang="en-GB" sz="2600" i="1" dirty="0" smtClean="0"/>
              <a:t>Convert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401" t="15240" r="58486" b="4479"/>
          <a:stretch/>
        </p:blipFill>
        <p:spPr>
          <a:xfrm>
            <a:off x="8719334" y="1880315"/>
            <a:ext cx="2409551" cy="481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91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page - 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/>
              <a:t>Three</a:t>
            </a:r>
            <a:r>
              <a:rPr lang="en-GB" sz="2400" dirty="0" smtClean="0"/>
              <a:t> image links, (only one shown here) each with :</a:t>
            </a:r>
          </a:p>
          <a:p>
            <a:pPr lvl="1"/>
            <a:r>
              <a:rPr lang="en-GB" sz="2400" dirty="0" smtClean="0"/>
              <a:t>An icon showing the correct shape</a:t>
            </a:r>
          </a:p>
          <a:p>
            <a:pPr lvl="1"/>
            <a:r>
              <a:rPr lang="en-GB" sz="2400" i="1" dirty="0" smtClean="0"/>
              <a:t>Title</a:t>
            </a:r>
            <a:r>
              <a:rPr lang="en-GB" sz="2400" dirty="0" smtClean="0"/>
              <a:t> the name of the shape</a:t>
            </a:r>
          </a:p>
          <a:p>
            <a:pPr lvl="1"/>
            <a:r>
              <a:rPr lang="en-GB" sz="2400" i="1" dirty="0" smtClean="0"/>
              <a:t>Subtitle</a:t>
            </a:r>
            <a:r>
              <a:rPr lang="en-GB" sz="2400" dirty="0" smtClean="0"/>
              <a:t> the formulae used to calculate the area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035" t="16032" r="59542" b="4083"/>
          <a:stretch/>
        </p:blipFill>
        <p:spPr>
          <a:xfrm>
            <a:off x="9029629" y="1906072"/>
            <a:ext cx="2284856" cy="479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7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Individual Shape Pages (3 of these) - 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/>
              <a:t>Three</a:t>
            </a:r>
            <a:r>
              <a:rPr lang="en-GB" sz="2400" dirty="0" smtClean="0"/>
              <a:t> input boxes, for rectangle, triangle and circle, each with :</a:t>
            </a:r>
          </a:p>
          <a:p>
            <a:pPr lvl="1"/>
            <a:r>
              <a:rPr lang="en-GB" sz="2400" dirty="0" smtClean="0"/>
              <a:t>A suitable title to appear on the page</a:t>
            </a:r>
          </a:p>
          <a:p>
            <a:pPr lvl="1"/>
            <a:r>
              <a:rPr lang="en-GB" sz="2400" dirty="0" smtClean="0"/>
              <a:t>A suitable name, is lowercase, for programming later</a:t>
            </a:r>
          </a:p>
          <a:p>
            <a:r>
              <a:rPr lang="en-GB" sz="2600" dirty="0" smtClean="0"/>
              <a:t>A button showing the words </a:t>
            </a:r>
            <a:r>
              <a:rPr lang="en-GB" sz="2600" i="1" dirty="0" smtClean="0"/>
              <a:t>Calculate Area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351" t="15900" r="59437" b="3950"/>
          <a:stretch/>
        </p:blipFill>
        <p:spPr>
          <a:xfrm>
            <a:off x="8986828" y="2008671"/>
            <a:ext cx="2284856" cy="484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3924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16511</TotalTime>
  <Words>484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Gill Sans MT</vt:lpstr>
      <vt:lpstr>Wingdings 2</vt:lpstr>
      <vt:lpstr>Dividend</vt:lpstr>
      <vt:lpstr>Calc – My First Programmed APP</vt:lpstr>
      <vt:lpstr>What are we going to make?</vt:lpstr>
      <vt:lpstr>What will our app look like?</vt:lpstr>
      <vt:lpstr>Initial assets</vt:lpstr>
      <vt:lpstr>Calculator page - contents</vt:lpstr>
      <vt:lpstr>Currency Convert page - contents</vt:lpstr>
      <vt:lpstr>Country Pages (3 of these) - contents</vt:lpstr>
      <vt:lpstr>Shapes page - contents</vt:lpstr>
      <vt:lpstr>Individual Shape Pages (3 of these) - contents</vt:lpstr>
      <vt:lpstr>The basic javascript code</vt:lpstr>
      <vt:lpstr>Final tasks – can your Work them out for Yourself?</vt:lpstr>
      <vt:lpstr>Final Extension</vt:lpstr>
      <vt:lpstr>Calc – a timeline</vt:lpstr>
    </vt:vector>
  </TitlesOfParts>
  <Company>The Tiffin Girls'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 – My First Programmed APP</dc:title>
  <dc:creator>Roger Carpenter</dc:creator>
  <cp:lastModifiedBy>laptop</cp:lastModifiedBy>
  <cp:revision>27</cp:revision>
  <dcterms:created xsi:type="dcterms:W3CDTF">2017-05-31T12:30:17Z</dcterms:created>
  <dcterms:modified xsi:type="dcterms:W3CDTF">2020-04-14T10:58:35Z</dcterms:modified>
</cp:coreProperties>
</file>